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01" r:id="rId2"/>
    <p:sldId id="260" r:id="rId3"/>
    <p:sldId id="300" r:id="rId4"/>
    <p:sldId id="281" r:id="rId5"/>
    <p:sldId id="280" r:id="rId6"/>
    <p:sldId id="257" r:id="rId7"/>
    <p:sldId id="285" r:id="rId8"/>
    <p:sldId id="302" r:id="rId9"/>
    <p:sldId id="303" r:id="rId10"/>
    <p:sldId id="304" r:id="rId11"/>
    <p:sldId id="305" r:id="rId12"/>
    <p:sldId id="306" r:id="rId13"/>
    <p:sldId id="317" r:id="rId14"/>
    <p:sldId id="318" r:id="rId15"/>
    <p:sldId id="307" r:id="rId16"/>
    <p:sldId id="319" r:id="rId17"/>
    <p:sldId id="320" r:id="rId18"/>
    <p:sldId id="321" r:id="rId19"/>
    <p:sldId id="322" r:id="rId20"/>
    <p:sldId id="323" r:id="rId21"/>
    <p:sldId id="324" r:id="rId22"/>
    <p:sldId id="288" r:id="rId23"/>
    <p:sldId id="295" r:id="rId24"/>
    <p:sldId id="270" r:id="rId25"/>
    <p:sldId id="278" r:id="rId26"/>
    <p:sldId id="283" r:id="rId27"/>
    <p:sldId id="282" r:id="rId28"/>
    <p:sldId id="286" r:id="rId29"/>
    <p:sldId id="287" r:id="rId30"/>
    <p:sldId id="290" r:id="rId31"/>
    <p:sldId id="259" r:id="rId32"/>
    <p:sldId id="263" r:id="rId33"/>
    <p:sldId id="289" r:id="rId34"/>
    <p:sldId id="291" r:id="rId35"/>
    <p:sldId id="292" r:id="rId36"/>
    <p:sldId id="269" r:id="rId37"/>
    <p:sldId id="293" r:id="rId38"/>
    <p:sldId id="264" r:id="rId39"/>
    <p:sldId id="297" r:id="rId40"/>
    <p:sldId id="296" r:id="rId41"/>
    <p:sldId id="294" r:id="rId42"/>
    <p:sldId id="25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FDB"/>
    <a:srgbClr val="372D2D"/>
    <a:srgbClr val="83473D"/>
    <a:srgbClr val="E9ECF1"/>
    <a:srgbClr val="E8EBF0"/>
    <a:srgbClr val="E3E7EA"/>
    <a:srgbClr val="EAE9EE"/>
    <a:srgbClr val="2E2E2E"/>
    <a:srgbClr val="ECB401"/>
    <a:srgbClr val="E2B83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540" autoAdjust="0"/>
  </p:normalViewPr>
  <p:slideViewPr>
    <p:cSldViewPr snapToGrid="0" showGuides="1">
      <p:cViewPr varScale="1">
        <p:scale>
          <a:sx n="118" d="100"/>
          <a:sy n="118" d="100"/>
        </p:scale>
        <p:origin x="48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64-4AC5-B365-341443DBAD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64-4AC5-B365-341443DBAD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64-4AC5-B365-341443DBA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27-4FBB-9F51-4368244C778D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27-4FBB-9F51-4368244C778D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27-4FBB-9F51-4368244C77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712</c:v>
                </c:pt>
                <c:pt idx="1">
                  <c:v>73</c:v>
                </c:pt>
                <c:pt idx="2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27-4FBB-9F51-4368244C7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2000</c:v>
                </c:pt>
                <c:pt idx="1">
                  <c:v>1000</c:v>
                </c:pt>
                <c:pt idx="2">
                  <c:v>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27-4FBB-9F51-4368244C7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B5797-D315-49FE-B57E-C5D736319F2E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6472-6F29-4F11-A939-8E9F3E448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0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4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3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7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svg"/><Relationship Id="rId7" Type="http://schemas.openxmlformats.org/officeDocument/2006/relationships/image" Target="../media/image2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svg"/><Relationship Id="rId7" Type="http://schemas.openxmlformats.org/officeDocument/2006/relationships/image" Target="../media/image4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4321281" y="2513568"/>
            <a:ext cx="354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BULZIP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010033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</p:spTree>
    <p:extLst>
      <p:ext uri="{BB962C8B-B14F-4D97-AF65-F5344CB8AC3E}">
        <p14:creationId xmlns:p14="http://schemas.microsoft.com/office/powerpoint/2010/main" val="186044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43242F-7135-C43B-6175-8E9B23AF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97" y="2183312"/>
            <a:ext cx="6060093" cy="31720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70F306-DFDE-B9B4-2C66-737AA9779806}"/>
              </a:ext>
            </a:extLst>
          </p:cNvPr>
          <p:cNvSpPr/>
          <p:nvPr/>
        </p:nvSpPr>
        <p:spPr>
          <a:xfrm>
            <a:off x="7532531" y="325955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04A3AA-78A0-582C-EF40-27A5B301F361}"/>
              </a:ext>
            </a:extLst>
          </p:cNvPr>
          <p:cNvSpPr txBox="1"/>
          <p:nvPr/>
        </p:nvSpPr>
        <p:spPr>
          <a:xfrm>
            <a:off x="7890307" y="3525304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 PAGE, MAIN SERVICE,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공지사항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859CC-B74F-A97A-DBED-39318CC2180E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1E0855-5F19-517E-1336-97217C84FC2A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D0834-E4C3-CE0A-9DE8-0F6C15DED370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5427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5" y="222477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296601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2562351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339125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3604875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38164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4647399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F43173-C3E4-EE9E-27FE-6461B35DEF57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6FEE69-0F83-0C28-9A6B-B54E27F89D68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LOGIN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45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783994" y="3000037"/>
            <a:ext cx="3471483" cy="1785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082486" y="3171224"/>
            <a:ext cx="3577048" cy="161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양식 입력 후 회원가입 가능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전화번호 입력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상권 키워드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1D1D0-6F1D-9A4B-4827-71C99CF8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12" y="2189624"/>
            <a:ext cx="5993198" cy="31636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CEE8D-23E7-25D6-2069-0273D1E9939C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F5DB-B8A1-2FA2-DB78-D736664FF9D4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130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367158" y="3000121"/>
            <a:ext cx="2525260" cy="1919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542365" y="3219031"/>
            <a:ext cx="2220042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중복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등록된 아이디 사용 불가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16668-B9C9-93F5-89F0-1604D310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47" y="2172187"/>
            <a:ext cx="1967897" cy="393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8542365" y="4093378"/>
            <a:ext cx="2131029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길이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이상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16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이하만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D4BA8A2-94A3-DB71-D30C-F986CEC67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985" y="2358016"/>
            <a:ext cx="2051390" cy="37026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B4AF8-4E8E-000F-4111-F17FDBD7B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691" y="2358019"/>
            <a:ext cx="2138780" cy="361570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545B8E-8F57-B994-90F1-D3FAADB4305F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658112-C079-41BD-8DB4-F1D854649E2E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50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054838" y="2611312"/>
            <a:ext cx="3342017" cy="2615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054838" y="3008248"/>
            <a:ext cx="3166810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관심 키워드 최소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이하 선택 시 회원가입 불가능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7336651" y="3837076"/>
            <a:ext cx="3166810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관심 키워드는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 서비스와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주변 상권 제공 서비스에 이용됨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ADACE-4070-3ED2-BCF8-97CFE6DD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685" y="1872033"/>
            <a:ext cx="4176966" cy="428613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B9568F-9050-619B-B832-DA1530687EF5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221679-8D7E-381F-5143-CDC2664F7D64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42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12" y="2189624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62598" y="2325192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41755" y="2590942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62598" y="3367716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21709" y="3633466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62598" y="4410240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33847" y="4675990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395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833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7317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046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290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829340" y="1424763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387304" y="14819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828450" y="1476088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D9D9D-0A87-4A3B-9953-6BE5CEAB3EC8}"/>
              </a:ext>
            </a:extLst>
          </p:cNvPr>
          <p:cNvSpPr txBox="1"/>
          <p:nvPr/>
        </p:nvSpPr>
        <p:spPr>
          <a:xfrm>
            <a:off x="1828450" y="1972662"/>
            <a:ext cx="3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ffff</a:t>
            </a:r>
            <a:endParaRPr lang="ko-KR" altLang="en-US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829339" y="2703849"/>
            <a:ext cx="2554345" cy="885297"/>
            <a:chOff x="829339" y="2462460"/>
            <a:chExt cx="2554345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시장 분석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0E0F54-4C96-4305-9D35-7E01F9984EA2}"/>
                </a:ext>
              </a:extLst>
            </p:cNvPr>
            <p:cNvSpPr txBox="1"/>
            <p:nvPr/>
          </p:nvSpPr>
          <p:spPr>
            <a:xfrm>
              <a:off x="1828450" y="2996877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829338" y="3982935"/>
            <a:ext cx="2554346" cy="885297"/>
            <a:chOff x="829338" y="3500157"/>
            <a:chExt cx="2554346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 결과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209BB6-EFDA-41F1-9F5A-88AED622C6EE}"/>
                </a:ext>
              </a:extLst>
            </p:cNvPr>
            <p:cNvSpPr txBox="1"/>
            <p:nvPr/>
          </p:nvSpPr>
          <p:spPr>
            <a:xfrm>
              <a:off x="1828450" y="4025360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7A7FC-292F-4B17-A345-DDF599A75230}"/>
              </a:ext>
            </a:extLst>
          </p:cNvPr>
          <p:cNvGrpSpPr/>
          <p:nvPr/>
        </p:nvGrpSpPr>
        <p:grpSpPr>
          <a:xfrm>
            <a:off x="829337" y="5262021"/>
            <a:ext cx="2554347" cy="885297"/>
            <a:chOff x="829337" y="5262021"/>
            <a:chExt cx="2554347" cy="8852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05BE99-2802-4457-9984-498E111D6817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D5F4E-B541-4E36-B0CE-3A7422258360}"/>
                </a:ext>
              </a:extLst>
            </p:cNvPr>
            <p:cNvSpPr txBox="1"/>
            <p:nvPr/>
          </p:nvSpPr>
          <p:spPr>
            <a:xfrm>
              <a:off x="1387304" y="528377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2452E-CB57-46AC-8CC8-04B280BF9646}"/>
                </a:ext>
              </a:extLst>
            </p:cNvPr>
            <p:cNvSpPr txBox="1"/>
            <p:nvPr/>
          </p:nvSpPr>
          <p:spPr>
            <a:xfrm>
              <a:off x="1828450" y="527791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기대 효과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26EE23-A5EB-4B4A-8F6F-D51D2419B1D0}"/>
                </a:ext>
              </a:extLst>
            </p:cNvPr>
            <p:cNvSpPr txBox="1"/>
            <p:nvPr/>
          </p:nvSpPr>
          <p:spPr>
            <a:xfrm>
              <a:off x="1828450" y="5763069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5AFCCBC-C682-181B-82C4-C39E1272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654" y="0"/>
            <a:ext cx="526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59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61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684030" y="22390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DB26CC-2969-467E-A571-4CCEDA2C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B0011C-A786-4245-97A2-5E11F82C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14767" y="2122882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후기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8BA1-03FA-42DE-B516-E3F64855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D2B34-A219-4AE8-9C08-2D50E659C297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EDCF-8DD4-4942-A4CC-9D51DF2A2D73}"/>
              </a:ext>
            </a:extLst>
          </p:cNvPr>
          <p:cNvSpPr txBox="1"/>
          <p:nvPr/>
        </p:nvSpPr>
        <p:spPr>
          <a:xfrm>
            <a:off x="4817444" y="3007766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845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1996957" y="5255381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/>
              <a:t>내용을 입력하세요</a:t>
            </a: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40320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XXXYYYZZZ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규모 추이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0874523" y="5612684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/>
              <a:t>단위</a:t>
            </a:r>
            <a:r>
              <a:rPr lang="en-US" altLang="ko-KR" sz="1050" dirty="0"/>
              <a:t>: </a:t>
            </a:r>
            <a:r>
              <a:rPr lang="ko-KR" altLang="en-US" sz="1050" dirty="0"/>
              <a:t>억 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1188290" y="5351804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5036273" y="5351803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884257" y="5351802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97E31C35-4F8B-4699-AF96-57B052625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04810"/>
              </p:ext>
            </p:extLst>
          </p:nvPr>
        </p:nvGraphicFramePr>
        <p:xfrm>
          <a:off x="182383" y="1643806"/>
          <a:ext cx="5913617" cy="4328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089733-AB73-402F-B56B-8DF28AF3219E}"/>
              </a:ext>
            </a:extLst>
          </p:cNvPr>
          <p:cNvSpPr/>
          <p:nvPr/>
        </p:nvSpPr>
        <p:spPr>
          <a:xfrm>
            <a:off x="6680794" y="1418856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2AD8F-AC5F-4B40-A5F8-01949BD6F71C}"/>
              </a:ext>
            </a:extLst>
          </p:cNvPr>
          <p:cNvSpPr txBox="1"/>
          <p:nvPr/>
        </p:nvSpPr>
        <p:spPr>
          <a:xfrm>
            <a:off x="7032882" y="2957581"/>
            <a:ext cx="4292599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F23059-22E1-4575-A4C8-491FDE52F729}"/>
              </a:ext>
            </a:extLst>
          </p:cNvPr>
          <p:cNvSpPr txBox="1"/>
          <p:nvPr/>
        </p:nvSpPr>
        <p:spPr>
          <a:xfrm>
            <a:off x="7010400" y="1806685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CB64A6-B7C6-4132-81CF-0CB7CCCDC543}"/>
              </a:ext>
            </a:extLst>
          </p:cNvPr>
          <p:cNvCxnSpPr>
            <a:cxnSpLocks/>
          </p:cNvCxnSpPr>
          <p:nvPr/>
        </p:nvCxnSpPr>
        <p:spPr>
          <a:xfrm>
            <a:off x="7010400" y="2676926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FBFD669-ADA1-4E4C-B128-FD943125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23760"/>
              </p:ext>
            </p:extLst>
          </p:nvPr>
        </p:nvGraphicFramePr>
        <p:xfrm>
          <a:off x="838841" y="1709047"/>
          <a:ext cx="10940904" cy="4263656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2735226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810956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40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2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92C7F-A62D-4669-B648-E97BA09515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531" y="1119729"/>
            <a:ext cx="4901267" cy="55139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6311903" y="1117724"/>
            <a:ext cx="2298700" cy="731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8D0E3-5155-4361-9492-9A2B5E6BDC99}"/>
              </a:ext>
            </a:extLst>
          </p:cNvPr>
          <p:cNvCxnSpPr>
            <a:cxnSpLocks/>
          </p:cNvCxnSpPr>
          <p:nvPr/>
        </p:nvCxnSpPr>
        <p:spPr>
          <a:xfrm>
            <a:off x="6299203" y="2070100"/>
            <a:ext cx="57233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8966202" y="2070100"/>
            <a:ext cx="0" cy="414020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6679628" y="1265215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인분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45F8B-CE90-41CB-B0B8-CA724745593F}"/>
              </a:ext>
            </a:extLst>
          </p:cNvPr>
          <p:cNvSpPr txBox="1"/>
          <p:nvPr/>
        </p:nvSpPr>
        <p:spPr>
          <a:xfrm>
            <a:off x="6272304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주재료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EC9C8-950F-42FF-985D-65F02289A1EE}"/>
              </a:ext>
            </a:extLst>
          </p:cNvPr>
          <p:cNvSpPr txBox="1"/>
          <p:nvPr/>
        </p:nvSpPr>
        <p:spPr>
          <a:xfrm>
            <a:off x="9210187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부재료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639926-A812-45D0-878C-35539435A613}"/>
              </a:ext>
            </a:extLst>
          </p:cNvPr>
          <p:cNvCxnSpPr>
            <a:cxnSpLocks/>
          </p:cNvCxnSpPr>
          <p:nvPr/>
        </p:nvCxnSpPr>
        <p:spPr>
          <a:xfrm flipH="1">
            <a:off x="8949156" y="4201794"/>
            <a:ext cx="307339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48FA2F-0FC4-4D5A-9B49-1D11864D25E6}"/>
              </a:ext>
            </a:extLst>
          </p:cNvPr>
          <p:cNvSpPr txBox="1"/>
          <p:nvPr/>
        </p:nvSpPr>
        <p:spPr>
          <a:xfrm>
            <a:off x="9210187" y="447484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양념장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6311903" y="3033775"/>
            <a:ext cx="1268296" cy="318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370F2-A25F-4012-BE55-CF769414EA67}"/>
              </a:ext>
            </a:extLst>
          </p:cNvPr>
          <p:cNvSpPr txBox="1"/>
          <p:nvPr/>
        </p:nvSpPr>
        <p:spPr>
          <a:xfrm>
            <a:off x="9160877" y="2797644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54E7A-B068-485C-B84C-33D338E35982}"/>
              </a:ext>
            </a:extLst>
          </p:cNvPr>
          <p:cNvSpPr txBox="1"/>
          <p:nvPr/>
        </p:nvSpPr>
        <p:spPr>
          <a:xfrm>
            <a:off x="9160877" y="4984691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39153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38726" y="2169048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1DFFA66-5701-D69E-A3B6-2C73389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AADD3E4-1A33-40E3-9E0C-F979FA92B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423" y="0"/>
            <a:ext cx="609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1437C-A83D-4754-958E-83429251A8A1}"/>
              </a:ext>
            </a:extLst>
          </p:cNvPr>
          <p:cNvGrpSpPr/>
          <p:nvPr/>
        </p:nvGrpSpPr>
        <p:grpSpPr>
          <a:xfrm>
            <a:off x="318977" y="1275385"/>
            <a:ext cx="5528930" cy="5232095"/>
            <a:chOff x="6305107" y="1086004"/>
            <a:chExt cx="5717445" cy="54104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3BA3BD-916B-40B0-83CA-80AC2F62F5EB}"/>
                </a:ext>
              </a:extLst>
            </p:cNvPr>
            <p:cNvSpPr/>
            <p:nvPr/>
          </p:nvSpPr>
          <p:spPr>
            <a:xfrm>
              <a:off x="6305107" y="1086004"/>
              <a:ext cx="5717445" cy="5410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44" name="차트 43">
              <a:extLst>
                <a:ext uri="{FF2B5EF4-FFF2-40B4-BE49-F238E27FC236}">
                  <a16:creationId xmlns:a16="http://schemas.microsoft.com/office/drawing/2014/main" id="{9EEF4AEE-5F28-4931-9EE3-B888498C46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1068359"/>
                </p:ext>
              </p:extLst>
            </p:nvPr>
          </p:nvGraphicFramePr>
          <p:xfrm>
            <a:off x="6634770" y="2132491"/>
            <a:ext cx="5220289" cy="34801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B1BC8F-85B8-4D71-8A87-68085E937E79}"/>
                </a:ext>
              </a:extLst>
            </p:cNvPr>
            <p:cNvSpPr txBox="1"/>
            <p:nvPr/>
          </p:nvSpPr>
          <p:spPr>
            <a:xfrm>
              <a:off x="6534470" y="6022683"/>
              <a:ext cx="16401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자료 출처</a:t>
              </a:r>
              <a:r>
                <a:rPr lang="en-US" altLang="ko-KR" sz="1100" dirty="0"/>
                <a:t>: XXXYYYZZZ</a:t>
              </a:r>
              <a:endParaRPr lang="ko-KR" altLang="en-US" sz="1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EF103C-BB67-4336-B8F0-C7E730EBA343}"/>
                </a:ext>
              </a:extLst>
            </p:cNvPr>
            <p:cNvSpPr txBox="1"/>
            <p:nvPr/>
          </p:nvSpPr>
          <p:spPr>
            <a:xfrm>
              <a:off x="8531797" y="1358235"/>
              <a:ext cx="1437522" cy="541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차트 제목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D1EE01-C285-433D-A524-8DBE66DEC917}"/>
                </a:ext>
              </a:extLst>
            </p:cNvPr>
            <p:cNvSpPr txBox="1"/>
            <p:nvPr/>
          </p:nvSpPr>
          <p:spPr>
            <a:xfrm>
              <a:off x="10874523" y="5612684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/>
                <a:t>단위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억 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0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32F6A-F6B0-490B-AD88-2ACA95D9F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BCDA2-C048-4033-8AE0-4D621099E60C}"/>
              </a:ext>
            </a:extLst>
          </p:cNvPr>
          <p:cNvSpPr txBox="1"/>
          <p:nvPr/>
        </p:nvSpPr>
        <p:spPr>
          <a:xfrm>
            <a:off x="686506" y="747569"/>
            <a:ext cx="1081898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accent1"/>
                </a:solidFill>
              </a:rPr>
              <a:t>[        ]</a:t>
            </a:r>
            <a:endParaRPr lang="ko-KR" altLang="en-US" sz="28700" b="1" dirty="0">
              <a:solidFill>
                <a:schemeClr val="accent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1BF813-CF5A-4768-B9C8-059E11B7B22A}"/>
              </a:ext>
            </a:extLst>
          </p:cNvPr>
          <p:cNvGrpSpPr/>
          <p:nvPr/>
        </p:nvGrpSpPr>
        <p:grpSpPr>
          <a:xfrm>
            <a:off x="3619499" y="2592388"/>
            <a:ext cx="4953000" cy="1600200"/>
            <a:chOff x="3619499" y="2628900"/>
            <a:chExt cx="4953000" cy="1600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D55FC-0DA7-491E-BCEF-523D2B5443B9}"/>
                </a:ext>
              </a:extLst>
            </p:cNvPr>
            <p:cNvSpPr/>
            <p:nvPr/>
          </p:nvSpPr>
          <p:spPr>
            <a:xfrm>
              <a:off x="3619499" y="2628900"/>
              <a:ext cx="49530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0B7B-7AB4-49B4-BB9F-042CA4A9CB7F}"/>
                </a:ext>
              </a:extLst>
            </p:cNvPr>
            <p:cNvSpPr txBox="1"/>
            <p:nvPr/>
          </p:nvSpPr>
          <p:spPr>
            <a:xfrm>
              <a:off x="4246776" y="3038545"/>
              <a:ext cx="36984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4D1BA-6245-48BF-BDAC-9B6A23270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AF228B2-91D4-497A-B748-94F586FE63E6}"/>
              </a:ext>
            </a:extLst>
          </p:cNvPr>
          <p:cNvGrpSpPr/>
          <p:nvPr/>
        </p:nvGrpSpPr>
        <p:grpSpPr>
          <a:xfrm>
            <a:off x="3690353" y="5075321"/>
            <a:ext cx="4811294" cy="1203158"/>
            <a:chOff x="914401" y="3801979"/>
            <a:chExt cx="10282988" cy="12031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E55DC6-97C8-414E-AE32-5605F11DDB71}"/>
                </a:ext>
              </a:extLst>
            </p:cNvPr>
            <p:cNvSpPr/>
            <p:nvPr/>
          </p:nvSpPr>
          <p:spPr>
            <a:xfrm>
              <a:off x="914401" y="3801979"/>
              <a:ext cx="10282988" cy="12031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3B942C-404D-4371-A035-F4F1AB53118C}"/>
                </a:ext>
              </a:extLst>
            </p:cNvPr>
            <p:cNvSpPr txBox="1"/>
            <p:nvPr/>
          </p:nvSpPr>
          <p:spPr>
            <a:xfrm>
              <a:off x="914401" y="4018837"/>
              <a:ext cx="102829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3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1315530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237778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1315530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237778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5424042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226220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5424042" y="395900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226221" y="395900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5474134" y="3222013"/>
            <a:ext cx="389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250664" y="322201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5463974" y="397932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291304" y="397932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1544320" y="1744126"/>
            <a:ext cx="1940275" cy="4117452"/>
            <a:chOff x="1544320" y="1977570"/>
            <a:chExt cx="1940275" cy="41174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8618035" y="1744126"/>
            <a:ext cx="1940275" cy="4117452"/>
            <a:chOff x="1544320" y="1977570"/>
            <a:chExt cx="1940275" cy="41174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4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B8A3AB4-C032-4655-87B6-25B1D7E9E7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941" y="1458789"/>
            <a:ext cx="5219059" cy="2935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876940" y="4640789"/>
            <a:ext cx="5219059" cy="166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1941013" y="4967613"/>
            <a:ext cx="3090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#K-food</a:t>
            </a:r>
            <a:endParaRPr lang="ko-KR" altLang="en-US" sz="6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6902345" y="3128538"/>
            <a:ext cx="4506390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7EDD24-7D97-497A-AEDB-4D7CE6562472}"/>
              </a:ext>
            </a:extLst>
          </p:cNvPr>
          <p:cNvSpPr txBox="1"/>
          <p:nvPr/>
        </p:nvSpPr>
        <p:spPr>
          <a:xfrm>
            <a:off x="6902345" y="2123748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5BA34C-2E28-415E-9CAA-00ED7C838446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4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8548B-9D62-4465-BA41-7E2B151ABE18}"/>
              </a:ext>
            </a:extLst>
          </p:cNvPr>
          <p:cNvSpPr txBox="1"/>
          <p:nvPr/>
        </p:nvSpPr>
        <p:spPr>
          <a:xfrm>
            <a:off x="5234760" y="35862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B19DB5C-4EBD-4648-87AE-6194BC6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69911"/>
              </p:ext>
            </p:extLst>
          </p:nvPr>
        </p:nvGraphicFramePr>
        <p:xfrm>
          <a:off x="55100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71000-19B7-4101-8720-634EA43E8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34118"/>
              </p:ext>
            </p:extLst>
          </p:nvPr>
        </p:nvGraphicFramePr>
        <p:xfrm>
          <a:off x="684766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E2CFD-6DAB-4F5A-8596-E9A39BBCD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78F71E-EC99-4295-8EC6-94BE6DCC52A4}"/>
              </a:ext>
            </a:extLst>
          </p:cNvPr>
          <p:cNvSpPr/>
          <p:nvPr/>
        </p:nvSpPr>
        <p:spPr>
          <a:xfrm>
            <a:off x="4883150" y="3048000"/>
            <a:ext cx="242570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74B69-BBAD-46A0-8963-8BEF3844DD16}"/>
              </a:ext>
            </a:extLst>
          </p:cNvPr>
          <p:cNvSpPr txBox="1"/>
          <p:nvPr/>
        </p:nvSpPr>
        <p:spPr>
          <a:xfrm>
            <a:off x="4978547" y="3136613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#mealprep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그래픽 88" descr="유기적 셰이프">
            <a:extLst>
              <a:ext uri="{FF2B5EF4-FFF2-40B4-BE49-F238E27FC236}">
                <a16:creationId xmlns:a16="http://schemas.microsoft.com/office/drawing/2014/main" id="{EBB6B32E-3897-4126-89B0-89D7043CB9A9}"/>
              </a:ext>
            </a:extLst>
          </p:cNvPr>
          <p:cNvSpPr/>
          <p:nvPr/>
        </p:nvSpPr>
        <p:spPr>
          <a:xfrm>
            <a:off x="1077145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58" name="그래픽 57" descr="음식점 단색으로 채워진">
            <a:extLst>
              <a:ext uri="{FF2B5EF4-FFF2-40B4-BE49-F238E27FC236}">
                <a16:creationId xmlns:a16="http://schemas.microsoft.com/office/drawing/2014/main" id="{D651B40A-A57D-4793-963D-73E74B2B4B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310" y="2595545"/>
            <a:ext cx="1413706" cy="1413706"/>
          </a:xfrm>
          <a:prstGeom prst="rect">
            <a:avLst/>
          </a:prstGeom>
        </p:spPr>
      </p:pic>
      <p:sp>
        <p:nvSpPr>
          <p:cNvPr id="91" name="그래픽 88" descr="유기적 셰이프">
            <a:extLst>
              <a:ext uri="{FF2B5EF4-FFF2-40B4-BE49-F238E27FC236}">
                <a16:creationId xmlns:a16="http://schemas.microsoft.com/office/drawing/2014/main" id="{21765499-E8E6-4AD6-AC8C-6F9D16DBE9AA}"/>
              </a:ext>
            </a:extLst>
          </p:cNvPr>
          <p:cNvSpPr/>
          <p:nvPr/>
        </p:nvSpPr>
        <p:spPr>
          <a:xfrm>
            <a:off x="4674494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그래픽 88" descr="유기적 셰이프">
            <a:extLst>
              <a:ext uri="{FF2B5EF4-FFF2-40B4-BE49-F238E27FC236}">
                <a16:creationId xmlns:a16="http://schemas.microsoft.com/office/drawing/2014/main" id="{A53A466C-988A-4D6D-8C3D-C71E2BD10418}"/>
              </a:ext>
            </a:extLst>
          </p:cNvPr>
          <p:cNvSpPr/>
          <p:nvPr/>
        </p:nvSpPr>
        <p:spPr>
          <a:xfrm>
            <a:off x="8271843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2" name="그래픽 21" descr="식료품 가방 단색으로 채워진">
            <a:extLst>
              <a:ext uri="{FF2B5EF4-FFF2-40B4-BE49-F238E27FC236}">
                <a16:creationId xmlns:a16="http://schemas.microsoft.com/office/drawing/2014/main" id="{D4A7A8AD-B069-4B2C-8C41-9CEC1990A5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845" y="2551619"/>
            <a:ext cx="1681736" cy="1681736"/>
          </a:xfrm>
          <a:prstGeom prst="rect">
            <a:avLst/>
          </a:prstGeom>
        </p:spPr>
      </p:pic>
      <p:pic>
        <p:nvPicPr>
          <p:cNvPr id="60" name="그래픽 59" descr="버블티 단색으로 채워진">
            <a:extLst>
              <a:ext uri="{FF2B5EF4-FFF2-40B4-BE49-F238E27FC236}">
                <a16:creationId xmlns:a16="http://schemas.microsoft.com/office/drawing/2014/main" id="{46EFE0F6-8A94-4880-8C39-A3DBA6228A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9672" y="2551619"/>
            <a:ext cx="1593885" cy="15938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3407BF7-7640-473C-9266-3703F3AE5F32}"/>
              </a:ext>
            </a:extLst>
          </p:cNvPr>
          <p:cNvSpPr txBox="1"/>
          <p:nvPr/>
        </p:nvSpPr>
        <p:spPr>
          <a:xfrm>
            <a:off x="1077476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A333FA-DDF0-4AE4-BF1E-DF6AF7A3C6E3}"/>
              </a:ext>
            </a:extLst>
          </p:cNvPr>
          <p:cNvSpPr txBox="1"/>
          <p:nvPr/>
        </p:nvSpPr>
        <p:spPr>
          <a:xfrm>
            <a:off x="4762823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D87FB1-2501-4CBC-A12B-7CDF7F9D6646}"/>
              </a:ext>
            </a:extLst>
          </p:cNvPr>
          <p:cNvSpPr txBox="1"/>
          <p:nvPr/>
        </p:nvSpPr>
        <p:spPr>
          <a:xfrm>
            <a:off x="8448170" y="548866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831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국수 윤곽선">
            <a:extLst>
              <a:ext uri="{FF2B5EF4-FFF2-40B4-BE49-F238E27FC236}">
                <a16:creationId xmlns:a16="http://schemas.microsoft.com/office/drawing/2014/main" id="{1565B222-869A-4C50-A1EF-91C15964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1678" y="1171153"/>
            <a:ext cx="3388643" cy="3388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E3131-72F1-4C10-B41A-4D1EBD51B73D}"/>
              </a:ext>
            </a:extLst>
          </p:cNvPr>
          <p:cNvSpPr txBox="1"/>
          <p:nvPr/>
        </p:nvSpPr>
        <p:spPr>
          <a:xfrm>
            <a:off x="5333611" y="5007935"/>
            <a:ext cx="152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#</a:t>
            </a:r>
            <a:r>
              <a:rPr lang="ko-KR" altLang="en-US" sz="4400" dirty="0"/>
              <a:t>혼밥</a:t>
            </a:r>
          </a:p>
        </p:txBody>
      </p:sp>
    </p:spTree>
    <p:extLst>
      <p:ext uri="{BB962C8B-B14F-4D97-AF65-F5344CB8AC3E}">
        <p14:creationId xmlns:p14="http://schemas.microsoft.com/office/powerpoint/2010/main" val="14076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4217517-543F-4C7C-B486-C39D3ACFD6EE}"/>
              </a:ext>
            </a:extLst>
          </p:cNvPr>
          <p:cNvSpPr/>
          <p:nvPr/>
        </p:nvSpPr>
        <p:spPr>
          <a:xfrm>
            <a:off x="5635256" y="1196050"/>
            <a:ext cx="935665" cy="397844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38EDC2-2FF6-4B0B-B009-C9FAB5DAA4D2}"/>
              </a:ext>
            </a:extLst>
          </p:cNvPr>
          <p:cNvSpPr/>
          <p:nvPr/>
        </p:nvSpPr>
        <p:spPr>
          <a:xfrm>
            <a:off x="3136231" y="1196050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CCFA6-A705-47E1-A2E6-BA65D801EA1F}"/>
              </a:ext>
            </a:extLst>
          </p:cNvPr>
          <p:cNvSpPr/>
          <p:nvPr/>
        </p:nvSpPr>
        <p:spPr>
          <a:xfrm>
            <a:off x="3136230" y="3185272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605151-3E54-4B56-AF3A-8833B0FEA522}"/>
              </a:ext>
            </a:extLst>
          </p:cNvPr>
          <p:cNvSpPr/>
          <p:nvPr/>
        </p:nvSpPr>
        <p:spPr>
          <a:xfrm>
            <a:off x="3136229" y="517449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5D10F-0D48-45D6-A451-CB5165DC8C16}"/>
              </a:ext>
            </a:extLst>
          </p:cNvPr>
          <p:cNvSpPr txBox="1"/>
          <p:nvPr/>
        </p:nvSpPr>
        <p:spPr>
          <a:xfrm>
            <a:off x="4625883" y="1497219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7189E-48A8-4E92-BB34-5FFCC2C95387}"/>
              </a:ext>
            </a:extLst>
          </p:cNvPr>
          <p:cNvSpPr txBox="1"/>
          <p:nvPr/>
        </p:nvSpPr>
        <p:spPr>
          <a:xfrm>
            <a:off x="4625883" y="3486442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09327-D011-455C-96BA-98CBD385D33B}"/>
              </a:ext>
            </a:extLst>
          </p:cNvPr>
          <p:cNvSpPr txBox="1"/>
          <p:nvPr/>
        </p:nvSpPr>
        <p:spPr>
          <a:xfrm>
            <a:off x="4625883" y="5475665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961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DCB8F6-7165-9051-0B1A-AA41E2C53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26" y="1577478"/>
            <a:ext cx="3646379" cy="364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2F6047-F64E-8B08-4F08-3D5A54EFC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194" y="1560168"/>
            <a:ext cx="3651446" cy="36575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A3446D-1454-CA68-27A6-2FFEF62BA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393" y="1149238"/>
            <a:ext cx="1705213" cy="3238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8D207D-0876-BD3E-A0CB-8D136B7E92BF}"/>
              </a:ext>
            </a:extLst>
          </p:cNvPr>
          <p:cNvSpPr txBox="1"/>
          <p:nvPr/>
        </p:nvSpPr>
        <p:spPr>
          <a:xfrm>
            <a:off x="3399098" y="6271705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사람마다 집을 구할 때 고려하는 요소가 다양하다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A6C0B-8C46-748F-59DF-825F72580C86}"/>
              </a:ext>
            </a:extLst>
          </p:cNvPr>
          <p:cNvSpPr txBox="1"/>
          <p:nvPr/>
        </p:nvSpPr>
        <p:spPr>
          <a:xfrm>
            <a:off x="4385773" y="5426439"/>
            <a:ext cx="341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역세권을 중요하게 생각하는 사람이 많다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3FEAC2D-B3A7-470C-1482-924554443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58" y="1577478"/>
            <a:ext cx="3646380" cy="3658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FF38612-5F2D-2AA3-74EA-7CD03A0E804E}"/>
              </a:ext>
            </a:extLst>
          </p:cNvPr>
          <p:cNvSpPr txBox="1"/>
          <p:nvPr/>
        </p:nvSpPr>
        <p:spPr>
          <a:xfrm>
            <a:off x="1367640" y="5420267"/>
            <a:ext cx="2138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대부분 아파트를 선호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4040B1-6576-BE94-F2FB-44FA8E3DFFCD}"/>
              </a:ext>
            </a:extLst>
          </p:cNvPr>
          <p:cNvSpPr txBox="1"/>
          <p:nvPr/>
        </p:nvSpPr>
        <p:spPr>
          <a:xfrm>
            <a:off x="7975194" y="5415642"/>
            <a:ext cx="3797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노후에 거주지를 옮길 때 의료시설을 중요하게 생각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특정 연령층이 중요하게 생각하는 요소들이 존재 </a:t>
            </a: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6" name="원호 25">
            <a:extLst>
              <a:ext uri="{FF2B5EF4-FFF2-40B4-BE49-F238E27FC236}">
                <a16:creationId xmlns:a16="http://schemas.microsoft.com/office/drawing/2014/main" id="{DFDE80DF-D172-4B63-BFB3-103199D8E9AB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B13A811F-7290-4866-8348-E222B78A4591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302B3-1FE2-4B90-9DFD-B11A363E4708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テキスト ボックス 17">
            <a:extLst>
              <a:ext uri="{FF2B5EF4-FFF2-40B4-BE49-F238E27FC236}">
                <a16:creationId xmlns:a16="http://schemas.microsoft.com/office/drawing/2014/main" id="{885F3A48-20CA-4952-8E57-0931C2DAF360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A767C75C-228D-425F-9DC6-D2288E1A00D0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16359316-123F-4B26-B8B2-AA373880363F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BB6E5-071A-4A77-9393-FA2016B79B35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60D4F035-7A3E-40FA-842D-37EBFB2F2650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827833E-C134-4EAF-803C-1AADC457BC41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원호 41">
            <a:extLst>
              <a:ext uri="{FF2B5EF4-FFF2-40B4-BE49-F238E27FC236}">
                <a16:creationId xmlns:a16="http://schemas.microsoft.com/office/drawing/2014/main" id="{5D628517-5D02-4820-87FA-83127A3AB160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5A73B988-CD93-4F08-B1E2-1D7A72CEC46B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656A7-037A-43AF-8DF0-476C081838B0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テキスト ボックス 17">
            <a:extLst>
              <a:ext uri="{FF2B5EF4-FFF2-40B4-BE49-F238E27FC236}">
                <a16:creationId xmlns:a16="http://schemas.microsoft.com/office/drawing/2014/main" id="{63E102AF-691C-4A20-9954-EBF22E1AB441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1EAB04-D3D3-45B0-9D91-42D86A0CAB72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9218B1-8F28-447C-9A75-1245A27A2A82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34289C-ED47-45E5-8D9F-3ED19A19B67B}"/>
              </a:ext>
            </a:extLst>
          </p:cNvPr>
          <p:cNvGrpSpPr/>
          <p:nvPr/>
        </p:nvGrpSpPr>
        <p:grpSpPr>
          <a:xfrm>
            <a:off x="1097514" y="2458941"/>
            <a:ext cx="3422745" cy="2603640"/>
            <a:chOff x="1308559" y="2481717"/>
            <a:chExt cx="3422745" cy="2603640"/>
          </a:xfrm>
        </p:grpSpPr>
        <p:sp>
          <p:nvSpPr>
            <p:cNvPr id="6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308559" y="2540725"/>
              <a:ext cx="3422745" cy="2544632"/>
            </a:xfrm>
            <a:custGeom>
              <a:avLst/>
              <a:gdLst>
                <a:gd name="connsiteX0" fmla="*/ 2884227 w 3422745"/>
                <a:gd name="connsiteY0" fmla="*/ 584168 h 2544632"/>
                <a:gd name="connsiteX1" fmla="*/ 2845946 w 3422745"/>
                <a:gd name="connsiteY1" fmla="*/ 583616 h 2544632"/>
                <a:gd name="connsiteX2" fmla="*/ 2574969 w 3422745"/>
                <a:gd name="connsiteY2" fmla="*/ 321240 h 2544632"/>
                <a:gd name="connsiteX3" fmla="*/ 2574969 w 3422745"/>
                <a:gd name="connsiteY3" fmla="*/ 320431 h 2544632"/>
                <a:gd name="connsiteX4" fmla="*/ 2574951 w 3422745"/>
                <a:gd name="connsiteY4" fmla="*/ 320431 h 2544632"/>
                <a:gd name="connsiteX5" fmla="*/ 1287485 w 3422745"/>
                <a:gd name="connsiteY5" fmla="*/ 0 h 2544632"/>
                <a:gd name="connsiteX6" fmla="*/ 19 w 3422745"/>
                <a:gd name="connsiteY6" fmla="*/ 320431 h 2544632"/>
                <a:gd name="connsiteX7" fmla="*/ 0 w 3422745"/>
                <a:gd name="connsiteY7" fmla="*/ 1464421 h 2544632"/>
                <a:gd name="connsiteX8" fmla="*/ 1287485 w 3422745"/>
                <a:gd name="connsiteY8" fmla="*/ 2544633 h 2544632"/>
                <a:gd name="connsiteX9" fmla="*/ 2464937 w 3422745"/>
                <a:gd name="connsiteY9" fmla="*/ 1950806 h 2544632"/>
                <a:gd name="connsiteX10" fmla="*/ 2850652 w 3422745"/>
                <a:gd name="connsiteY10" fmla="*/ 1715500 h 2544632"/>
                <a:gd name="connsiteX11" fmla="*/ 2856729 w 3422745"/>
                <a:gd name="connsiteY11" fmla="*/ 1715529 h 2544632"/>
                <a:gd name="connsiteX12" fmla="*/ 3422733 w 3422745"/>
                <a:gd name="connsiteY12" fmla="*/ 1153439 h 2544632"/>
                <a:gd name="connsiteX13" fmla="*/ 2884227 w 3422745"/>
                <a:gd name="connsiteY13" fmla="*/ 584168 h 2544632"/>
                <a:gd name="connsiteX14" fmla="*/ 2856738 w 3422745"/>
                <a:gd name="connsiteY14" fmla="*/ 1432531 h 2544632"/>
                <a:gd name="connsiteX15" fmla="*/ 2574969 w 3422745"/>
                <a:gd name="connsiteY15" fmla="*/ 1175614 h 2544632"/>
                <a:gd name="connsiteX16" fmla="*/ 2574969 w 3422745"/>
                <a:gd name="connsiteY16" fmla="*/ 1123426 h 2544632"/>
                <a:gd name="connsiteX17" fmla="*/ 2856738 w 3422745"/>
                <a:gd name="connsiteY17" fmla="*/ 866518 h 2544632"/>
                <a:gd name="connsiteX18" fmla="*/ 3139745 w 3422745"/>
                <a:gd name="connsiteY18" fmla="*/ 1149525 h 2544632"/>
                <a:gd name="connsiteX19" fmla="*/ 2856738 w 3422745"/>
                <a:gd name="connsiteY19" fmla="*/ 1432531 h 25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22745" h="2544632">
                  <a:moveTo>
                    <a:pt x="2884227" y="584168"/>
                  </a:moveTo>
                  <a:cubicBezTo>
                    <a:pt x="2871368" y="583559"/>
                    <a:pt x="2858605" y="583378"/>
                    <a:pt x="2845946" y="583616"/>
                  </a:cubicBezTo>
                  <a:cubicBezTo>
                    <a:pt x="2697137" y="586407"/>
                    <a:pt x="2575408" y="469963"/>
                    <a:pt x="2574969" y="321240"/>
                  </a:cubicBezTo>
                  <a:cubicBezTo>
                    <a:pt x="2574969" y="320973"/>
                    <a:pt x="2574969" y="320431"/>
                    <a:pt x="2574969" y="320431"/>
                  </a:cubicBezTo>
                  <a:lnTo>
                    <a:pt x="2574951" y="320431"/>
                  </a:lnTo>
                  <a:cubicBezTo>
                    <a:pt x="2574008" y="143418"/>
                    <a:pt x="1997964" y="0"/>
                    <a:pt x="1287485" y="0"/>
                  </a:cubicBezTo>
                  <a:cubicBezTo>
                    <a:pt x="577015" y="0"/>
                    <a:pt x="972" y="143427"/>
                    <a:pt x="19" y="320431"/>
                  </a:cubicBezTo>
                  <a:lnTo>
                    <a:pt x="0" y="1464421"/>
                  </a:lnTo>
                  <a:cubicBezTo>
                    <a:pt x="0" y="2175482"/>
                    <a:pt x="576424" y="2544633"/>
                    <a:pt x="1287485" y="2544633"/>
                  </a:cubicBezTo>
                  <a:cubicBezTo>
                    <a:pt x="1812941" y="2544633"/>
                    <a:pt x="2264826" y="2343007"/>
                    <a:pt x="2464937" y="1950806"/>
                  </a:cubicBezTo>
                  <a:cubicBezTo>
                    <a:pt x="2539127" y="1805407"/>
                    <a:pt x="2687431" y="1713786"/>
                    <a:pt x="2850652" y="1715500"/>
                  </a:cubicBezTo>
                  <a:cubicBezTo>
                    <a:pt x="2852671" y="1715519"/>
                    <a:pt x="2854700" y="1715529"/>
                    <a:pt x="2856729" y="1715529"/>
                  </a:cubicBezTo>
                  <a:cubicBezTo>
                    <a:pt x="3168024" y="1715529"/>
                    <a:pt x="3420618" y="1464231"/>
                    <a:pt x="3422733" y="1153439"/>
                  </a:cubicBezTo>
                  <a:cubicBezTo>
                    <a:pt x="3424790" y="851744"/>
                    <a:pt x="3185608" y="598503"/>
                    <a:pt x="2884227" y="584168"/>
                  </a:cubicBezTo>
                  <a:close/>
                  <a:moveTo>
                    <a:pt x="2856738" y="1432531"/>
                  </a:moveTo>
                  <a:cubicBezTo>
                    <a:pt x="2709243" y="1432531"/>
                    <a:pt x="2588152" y="1319679"/>
                    <a:pt x="2574969" y="1175614"/>
                  </a:cubicBezTo>
                  <a:lnTo>
                    <a:pt x="2574969" y="1123426"/>
                  </a:lnTo>
                  <a:cubicBezTo>
                    <a:pt x="2588152" y="979361"/>
                    <a:pt x="2709234" y="866518"/>
                    <a:pt x="2856738" y="866518"/>
                  </a:cubicBezTo>
                  <a:cubicBezTo>
                    <a:pt x="3013034" y="866518"/>
                    <a:pt x="3139745" y="993219"/>
                    <a:pt x="3139745" y="1149525"/>
                  </a:cubicBezTo>
                  <a:cubicBezTo>
                    <a:pt x="3139745" y="1305830"/>
                    <a:pt x="3013034" y="1432531"/>
                    <a:pt x="2856738" y="1432531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403923" y="2562499"/>
              <a:ext cx="2384240" cy="594207"/>
            </a:xfrm>
            <a:custGeom>
              <a:avLst/>
              <a:gdLst>
                <a:gd name="connsiteX0" fmla="*/ 2384241 w 2384240"/>
                <a:gd name="connsiteY0" fmla="*/ 297104 h 594207"/>
                <a:gd name="connsiteX1" fmla="*/ 1192120 w 2384240"/>
                <a:gd name="connsiteY1" fmla="*/ 594208 h 594207"/>
                <a:gd name="connsiteX2" fmla="*/ 0 w 2384240"/>
                <a:gd name="connsiteY2" fmla="*/ 297104 h 594207"/>
                <a:gd name="connsiteX3" fmla="*/ 1192120 w 2384240"/>
                <a:gd name="connsiteY3" fmla="*/ 0 h 594207"/>
                <a:gd name="connsiteX4" fmla="*/ 2384241 w 2384240"/>
                <a:gd name="connsiteY4" fmla="*/ 297104 h 5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240" h="594207">
                  <a:moveTo>
                    <a:pt x="2384241" y="297104"/>
                  </a:moveTo>
                  <a:cubicBezTo>
                    <a:pt x="2384241" y="461190"/>
                    <a:pt x="1850510" y="594208"/>
                    <a:pt x="1192120" y="594208"/>
                  </a:cubicBezTo>
                  <a:cubicBezTo>
                    <a:pt x="533730" y="594208"/>
                    <a:pt x="0" y="461190"/>
                    <a:pt x="0" y="297104"/>
                  </a:cubicBezTo>
                  <a:cubicBezTo>
                    <a:pt x="0" y="133018"/>
                    <a:pt x="533730" y="0"/>
                    <a:pt x="1192120" y="0"/>
                  </a:cubicBezTo>
                  <a:cubicBezTo>
                    <a:pt x="1850510" y="0"/>
                    <a:pt x="2384241" y="133018"/>
                    <a:pt x="2384241" y="297104"/>
                  </a:cubicBezTo>
                  <a:close/>
                </a:path>
              </a:pathLst>
            </a:custGeom>
            <a:solidFill>
              <a:srgbClr val="37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9993B04C-6C7B-4C62-A905-67AA738937DD}"/>
                </a:ext>
              </a:extLst>
            </p:cNvPr>
            <p:cNvGrpSpPr/>
            <p:nvPr/>
          </p:nvGrpSpPr>
          <p:grpSpPr>
            <a:xfrm>
              <a:off x="1554723" y="2740026"/>
              <a:ext cx="2138495" cy="366712"/>
              <a:chOff x="1554723" y="2740026"/>
              <a:chExt cx="2138495" cy="366712"/>
            </a:xfrm>
            <a:solidFill>
              <a:srgbClr val="FFFFFF"/>
            </a:solidFill>
          </p:grpSpPr>
          <p:sp>
            <p:nvSpPr>
              <p:cNvPr id="1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88DCD804-7A05-4105-8560-3054CBBEAF40}"/>
                  </a:ext>
                </a:extLst>
              </p:cNvPr>
              <p:cNvSpPr/>
              <p:nvPr/>
            </p:nvSpPr>
            <p:spPr>
              <a:xfrm>
                <a:off x="2322038" y="3058904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7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E23B2845-289D-4B8A-B2CA-43483F8DFB9E}"/>
                  </a:ext>
                </a:extLst>
              </p:cNvPr>
              <p:cNvSpPr/>
              <p:nvPr/>
            </p:nvSpPr>
            <p:spPr>
              <a:xfrm>
                <a:off x="2513366" y="2740026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6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7D169689-807C-4778-B94B-EB8DCB07587E}"/>
                  </a:ext>
                </a:extLst>
              </p:cNvPr>
              <p:cNvSpPr/>
              <p:nvPr/>
            </p:nvSpPr>
            <p:spPr>
              <a:xfrm>
                <a:off x="1554723" y="2855622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2D48779-2301-41EE-A592-7691A7A74AF7}"/>
                  </a:ext>
                </a:extLst>
              </p:cNvPr>
              <p:cNvSpPr/>
              <p:nvPr/>
            </p:nvSpPr>
            <p:spPr>
              <a:xfrm>
                <a:off x="2597072" y="3034996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C1DADD91-EC63-435A-A0CE-481F18E51E68}"/>
                  </a:ext>
                </a:extLst>
              </p:cNvPr>
              <p:cNvSpPr/>
              <p:nvPr/>
            </p:nvSpPr>
            <p:spPr>
              <a:xfrm>
                <a:off x="3585605" y="2815759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A77EEB43-5538-41DA-92EE-E795146480F6}"/>
                  </a:ext>
                </a:extLst>
              </p:cNvPr>
              <p:cNvSpPr/>
              <p:nvPr/>
            </p:nvSpPr>
            <p:spPr>
              <a:xfrm>
                <a:off x="2090847" y="2951281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8946B1D-581D-430E-93AD-17020271CEE1}"/>
                  </a:ext>
                </a:extLst>
              </p:cNvPr>
              <p:cNvSpPr/>
              <p:nvPr/>
            </p:nvSpPr>
            <p:spPr>
              <a:xfrm>
                <a:off x="3302598" y="2740026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47B0C5EA-40D5-48A5-A62D-ABFB45559FD4}"/>
                </a:ext>
              </a:extLst>
            </p:cNvPr>
            <p:cNvGrpSpPr/>
            <p:nvPr/>
          </p:nvGrpSpPr>
          <p:grpSpPr>
            <a:xfrm>
              <a:off x="1795867" y="2481717"/>
              <a:ext cx="626070" cy="417757"/>
              <a:chOff x="1795867" y="2481717"/>
              <a:chExt cx="626070" cy="417757"/>
            </a:xfrm>
          </p:grpSpPr>
          <p:sp>
            <p:nvSpPr>
              <p:cNvPr id="2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0E0FBEB-FD7D-42EC-9FDA-1A30B4581FA5}"/>
                  </a:ext>
                </a:extLst>
              </p:cNvPr>
              <p:cNvSpPr/>
              <p:nvPr/>
            </p:nvSpPr>
            <p:spPr>
              <a:xfrm>
                <a:off x="1795867" y="2481717"/>
                <a:ext cx="626070" cy="417748"/>
              </a:xfrm>
              <a:custGeom>
                <a:avLst/>
                <a:gdLst>
                  <a:gd name="connsiteX0" fmla="*/ 601456 w 626070"/>
                  <a:gd name="connsiteY0" fmla="*/ 417748 h 417748"/>
                  <a:gd name="connsiteX1" fmla="*/ 601551 w 626070"/>
                  <a:gd name="connsiteY1" fmla="*/ 417682 h 417748"/>
                  <a:gd name="connsiteX2" fmla="*/ 555669 w 626070"/>
                  <a:gd name="connsiteY2" fmla="*/ 99537 h 417748"/>
                  <a:gd name="connsiteX3" fmla="*/ 252841 w 626070"/>
                  <a:gd name="connsiteY3" fmla="*/ 1153 h 417748"/>
                  <a:gd name="connsiteX4" fmla="*/ 250898 w 626070"/>
                  <a:gd name="connsiteY4" fmla="*/ 696 h 417748"/>
                  <a:gd name="connsiteX5" fmla="*/ 30413 w 626070"/>
                  <a:gd name="connsiteY5" fmla="*/ 251670 h 417748"/>
                  <a:gd name="connsiteX6" fmla="*/ 0 w 626070"/>
                  <a:gd name="connsiteY6" fmla="*/ 417653 h 417748"/>
                  <a:gd name="connsiteX7" fmla="*/ 95 w 626070"/>
                  <a:gd name="connsiteY7" fmla="*/ 417748 h 417748"/>
                  <a:gd name="connsiteX8" fmla="*/ 33547 w 626070"/>
                  <a:gd name="connsiteY8" fmla="*/ 417748 h 417748"/>
                  <a:gd name="connsiteX9" fmla="*/ 137179 w 626070"/>
                  <a:gd name="connsiteY9" fmla="*/ 399679 h 417748"/>
                  <a:gd name="connsiteX10" fmla="*/ 238239 w 626070"/>
                  <a:gd name="connsiteY10" fmla="*/ 417748 h 417748"/>
                  <a:gd name="connsiteX11" fmla="*/ 601456 w 626070"/>
                  <a:gd name="connsiteY11" fmla="*/ 417748 h 41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6070" h="417748">
                    <a:moveTo>
                      <a:pt x="601456" y="417748"/>
                    </a:moveTo>
                    <a:cubicBezTo>
                      <a:pt x="601494" y="417748"/>
                      <a:pt x="601532" y="417720"/>
                      <a:pt x="601551" y="417682"/>
                    </a:cubicBezTo>
                    <a:cubicBezTo>
                      <a:pt x="647062" y="263396"/>
                      <a:pt x="627774" y="123216"/>
                      <a:pt x="555669" y="99537"/>
                    </a:cubicBezTo>
                    <a:cubicBezTo>
                      <a:pt x="552145" y="98384"/>
                      <a:pt x="252841" y="1153"/>
                      <a:pt x="252841" y="1153"/>
                    </a:cubicBezTo>
                    <a:cubicBezTo>
                      <a:pt x="252203" y="944"/>
                      <a:pt x="251555" y="791"/>
                      <a:pt x="250898" y="696"/>
                    </a:cubicBezTo>
                    <a:cubicBezTo>
                      <a:pt x="177003" y="-9734"/>
                      <a:pt x="80829" y="98127"/>
                      <a:pt x="30413" y="251670"/>
                    </a:cubicBezTo>
                    <a:cubicBezTo>
                      <a:pt x="11182" y="310240"/>
                      <a:pt x="1276" y="367380"/>
                      <a:pt x="0" y="417653"/>
                    </a:cubicBezTo>
                    <a:cubicBezTo>
                      <a:pt x="0" y="417710"/>
                      <a:pt x="38" y="417748"/>
                      <a:pt x="95" y="417748"/>
                    </a:cubicBezTo>
                    <a:lnTo>
                      <a:pt x="33547" y="417748"/>
                    </a:lnTo>
                    <a:cubicBezTo>
                      <a:pt x="33547" y="417748"/>
                      <a:pt x="53359" y="399679"/>
                      <a:pt x="137179" y="399679"/>
                    </a:cubicBezTo>
                    <a:cubicBezTo>
                      <a:pt x="218456" y="399679"/>
                      <a:pt x="238239" y="417748"/>
                      <a:pt x="238239" y="417748"/>
                    </a:cubicBezTo>
                    <a:lnTo>
                      <a:pt x="601456" y="4177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97205B3A-4E19-492A-9FE9-7DD84DE700C1}"/>
                  </a:ext>
                </a:extLst>
              </p:cNvPr>
              <p:cNvSpPr/>
              <p:nvPr/>
            </p:nvSpPr>
            <p:spPr>
              <a:xfrm>
                <a:off x="1829028" y="2540908"/>
                <a:ext cx="266610" cy="358566"/>
              </a:xfrm>
              <a:custGeom>
                <a:avLst/>
                <a:gdLst>
                  <a:gd name="connsiteX0" fmla="*/ 210270 w 266610"/>
                  <a:gd name="connsiteY0" fmla="*/ 2741 h 358566"/>
                  <a:gd name="connsiteX1" fmla="*/ 24475 w 266610"/>
                  <a:gd name="connsiteY1" fmla="*/ 201414 h 358566"/>
                  <a:gd name="connsiteX2" fmla="*/ 367 w 266610"/>
                  <a:gd name="connsiteY2" fmla="*/ 358567 h 358566"/>
                  <a:gd name="connsiteX3" fmla="*/ 205126 w 266610"/>
                  <a:gd name="connsiteY3" fmla="*/ 358567 h 358566"/>
                  <a:gd name="connsiteX4" fmla="*/ 242140 w 266610"/>
                  <a:gd name="connsiteY4" fmla="*/ 272889 h 358566"/>
                  <a:gd name="connsiteX5" fmla="*/ 210270 w 266610"/>
                  <a:gd name="connsiteY5" fmla="*/ 2741 h 35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610" h="358566">
                    <a:moveTo>
                      <a:pt x="210270" y="2741"/>
                    </a:moveTo>
                    <a:cubicBezTo>
                      <a:pt x="150167" y="-16995"/>
                      <a:pt x="66985" y="71950"/>
                      <a:pt x="24475" y="201414"/>
                    </a:cubicBezTo>
                    <a:cubicBezTo>
                      <a:pt x="5892" y="258002"/>
                      <a:pt x="-1843" y="312970"/>
                      <a:pt x="367" y="358567"/>
                    </a:cubicBezTo>
                    <a:lnTo>
                      <a:pt x="205126" y="358567"/>
                    </a:lnTo>
                    <a:cubicBezTo>
                      <a:pt x="219233" y="332992"/>
                      <a:pt x="231882" y="304141"/>
                      <a:pt x="242140" y="272889"/>
                    </a:cubicBezTo>
                    <a:cubicBezTo>
                      <a:pt x="284641" y="143416"/>
                      <a:pt x="270372" y="22477"/>
                      <a:pt x="210270" y="274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F65B7E37-3739-4BB1-8E82-01A453A08568}"/>
                </a:ext>
              </a:extLst>
            </p:cNvPr>
            <p:cNvGrpSpPr/>
            <p:nvPr/>
          </p:nvGrpSpPr>
          <p:grpSpPr>
            <a:xfrm>
              <a:off x="2688748" y="2634358"/>
              <a:ext cx="564568" cy="376720"/>
              <a:chOff x="2688748" y="2634358"/>
              <a:chExt cx="564568" cy="376720"/>
            </a:xfrm>
          </p:grpSpPr>
          <p:sp>
            <p:nvSpPr>
              <p:cNvPr id="3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A88F600-0948-4604-82AC-E6C83E211BA6}"/>
                  </a:ext>
                </a:extLst>
              </p:cNvPr>
              <p:cNvSpPr/>
              <p:nvPr/>
            </p:nvSpPr>
            <p:spPr>
              <a:xfrm>
                <a:off x="2688748" y="2634358"/>
                <a:ext cx="564568" cy="376720"/>
              </a:xfrm>
              <a:custGeom>
                <a:avLst/>
                <a:gdLst>
                  <a:gd name="connsiteX0" fmla="*/ 22206 w 564568"/>
                  <a:gd name="connsiteY0" fmla="*/ 376711 h 376720"/>
                  <a:gd name="connsiteX1" fmla="*/ 22110 w 564568"/>
                  <a:gd name="connsiteY1" fmla="*/ 376644 h 376720"/>
                  <a:gd name="connsiteX2" fmla="*/ 63487 w 564568"/>
                  <a:gd name="connsiteY2" fmla="*/ 89761 h 376720"/>
                  <a:gd name="connsiteX3" fmla="*/ 336635 w 564568"/>
                  <a:gd name="connsiteY3" fmla="*/ 1016 h 376720"/>
                  <a:gd name="connsiteX4" fmla="*/ 338331 w 564568"/>
                  <a:gd name="connsiteY4" fmla="*/ 626 h 376720"/>
                  <a:gd name="connsiteX5" fmla="*/ 537146 w 564568"/>
                  <a:gd name="connsiteY5" fmla="*/ 226949 h 376720"/>
                  <a:gd name="connsiteX6" fmla="*/ 564569 w 564568"/>
                  <a:gd name="connsiteY6" fmla="*/ 376625 h 376720"/>
                  <a:gd name="connsiteX7" fmla="*/ 564473 w 564568"/>
                  <a:gd name="connsiteY7" fmla="*/ 376721 h 376720"/>
                  <a:gd name="connsiteX8" fmla="*/ 534317 w 564568"/>
                  <a:gd name="connsiteY8" fmla="*/ 376721 h 376720"/>
                  <a:gd name="connsiteX9" fmla="*/ 443820 w 564568"/>
                  <a:gd name="connsiteY9" fmla="*/ 365795 h 376720"/>
                  <a:gd name="connsiteX10" fmla="*/ 349723 w 564568"/>
                  <a:gd name="connsiteY10" fmla="*/ 376721 h 376720"/>
                  <a:gd name="connsiteX11" fmla="*/ 22206 w 564568"/>
                  <a:gd name="connsiteY11" fmla="*/ 376711 h 37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568" h="376720">
                    <a:moveTo>
                      <a:pt x="22206" y="376711"/>
                    </a:moveTo>
                    <a:cubicBezTo>
                      <a:pt x="22158" y="376711"/>
                      <a:pt x="22129" y="376682"/>
                      <a:pt x="22110" y="376644"/>
                    </a:cubicBezTo>
                    <a:cubicBezTo>
                      <a:pt x="-18933" y="237513"/>
                      <a:pt x="-1531" y="111107"/>
                      <a:pt x="63487" y="89761"/>
                    </a:cubicBezTo>
                    <a:cubicBezTo>
                      <a:pt x="66563" y="88751"/>
                      <a:pt x="320614" y="6227"/>
                      <a:pt x="336635" y="1016"/>
                    </a:cubicBezTo>
                    <a:cubicBezTo>
                      <a:pt x="337216" y="826"/>
                      <a:pt x="337731" y="712"/>
                      <a:pt x="338331" y="626"/>
                    </a:cubicBezTo>
                    <a:cubicBezTo>
                      <a:pt x="404968" y="-8766"/>
                      <a:pt x="491683" y="88494"/>
                      <a:pt x="537146" y="226949"/>
                    </a:cubicBezTo>
                    <a:cubicBezTo>
                      <a:pt x="554481" y="279766"/>
                      <a:pt x="563416" y="331286"/>
                      <a:pt x="564569" y="376625"/>
                    </a:cubicBezTo>
                    <a:cubicBezTo>
                      <a:pt x="564569" y="376682"/>
                      <a:pt x="564530" y="376721"/>
                      <a:pt x="564473" y="376721"/>
                    </a:cubicBezTo>
                    <a:lnTo>
                      <a:pt x="534317" y="376721"/>
                    </a:lnTo>
                    <a:cubicBezTo>
                      <a:pt x="534317" y="376721"/>
                      <a:pt x="519068" y="365795"/>
                      <a:pt x="443820" y="365795"/>
                    </a:cubicBezTo>
                    <a:cubicBezTo>
                      <a:pt x="363172" y="365795"/>
                      <a:pt x="349723" y="376721"/>
                      <a:pt x="349723" y="376721"/>
                    </a:cubicBezTo>
                    <a:lnTo>
                      <a:pt x="22206" y="3767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5677BBE0-011C-4A00-A6F8-B85B6FE3DDA8}"/>
                  </a:ext>
                </a:extLst>
              </p:cNvPr>
              <p:cNvSpPr/>
              <p:nvPr/>
            </p:nvSpPr>
            <p:spPr>
              <a:xfrm>
                <a:off x="2983000" y="2687730"/>
                <a:ext cx="240430" cy="323339"/>
              </a:xfrm>
              <a:custGeom>
                <a:avLst/>
                <a:gdLst>
                  <a:gd name="connsiteX0" fmla="*/ 50813 w 240430"/>
                  <a:gd name="connsiteY0" fmla="*/ 2471 h 323339"/>
                  <a:gd name="connsiteX1" fmla="*/ 218357 w 240430"/>
                  <a:gd name="connsiteY1" fmla="*/ 181627 h 323339"/>
                  <a:gd name="connsiteX2" fmla="*/ 240103 w 240430"/>
                  <a:gd name="connsiteY2" fmla="*/ 323340 h 323339"/>
                  <a:gd name="connsiteX3" fmla="*/ 55451 w 240430"/>
                  <a:gd name="connsiteY3" fmla="*/ 323340 h 323339"/>
                  <a:gd name="connsiteX4" fmla="*/ 22076 w 240430"/>
                  <a:gd name="connsiteY4" fmla="*/ 246073 h 323339"/>
                  <a:gd name="connsiteX5" fmla="*/ 50813 w 240430"/>
                  <a:gd name="connsiteY5" fmla="*/ 2471 h 32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430" h="323339">
                    <a:moveTo>
                      <a:pt x="50813" y="2471"/>
                    </a:moveTo>
                    <a:cubicBezTo>
                      <a:pt x="105010" y="-15322"/>
                      <a:pt x="180029" y="64888"/>
                      <a:pt x="218357" y="181627"/>
                    </a:cubicBezTo>
                    <a:cubicBezTo>
                      <a:pt x="235112" y="232661"/>
                      <a:pt x="242084" y="282220"/>
                      <a:pt x="240103" y="323340"/>
                    </a:cubicBezTo>
                    <a:lnTo>
                      <a:pt x="55451" y="323340"/>
                    </a:lnTo>
                    <a:cubicBezTo>
                      <a:pt x="42735" y="300279"/>
                      <a:pt x="31324" y="274257"/>
                      <a:pt x="22076" y="246073"/>
                    </a:cubicBezTo>
                    <a:cubicBezTo>
                      <a:pt x="-16263" y="129334"/>
                      <a:pt x="-3394" y="20273"/>
                      <a:pt x="50813" y="247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364D45-98C5-43F0-AE40-738CE3DD89FE}"/>
              </a:ext>
            </a:extLst>
          </p:cNvPr>
          <p:cNvSpPr/>
          <p:nvPr/>
        </p:nvSpPr>
        <p:spPr>
          <a:xfrm>
            <a:off x="5571460" y="134407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D3F23DE-9840-4FA3-A8CC-3AFD7A4128D6}"/>
              </a:ext>
            </a:extLst>
          </p:cNvPr>
          <p:cNvSpPr/>
          <p:nvPr/>
        </p:nvSpPr>
        <p:spPr>
          <a:xfrm>
            <a:off x="5571459" y="258578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B97FD0E-9259-4544-A1BA-CB511DA9A28F}"/>
              </a:ext>
            </a:extLst>
          </p:cNvPr>
          <p:cNvSpPr/>
          <p:nvPr/>
        </p:nvSpPr>
        <p:spPr>
          <a:xfrm>
            <a:off x="5571458" y="382749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C11C238-40E2-4B16-BCCD-57794ED8D547}"/>
              </a:ext>
            </a:extLst>
          </p:cNvPr>
          <p:cNvSpPr/>
          <p:nvPr/>
        </p:nvSpPr>
        <p:spPr>
          <a:xfrm>
            <a:off x="5571457" y="506920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136E4-E73C-4614-8F3D-45C5038C715C}"/>
              </a:ext>
            </a:extLst>
          </p:cNvPr>
          <p:cNvSpPr txBox="1"/>
          <p:nvPr/>
        </p:nvSpPr>
        <p:spPr>
          <a:xfrm>
            <a:off x="7135674" y="1567176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79AB62-3204-41A5-900E-37EE5150127F}"/>
              </a:ext>
            </a:extLst>
          </p:cNvPr>
          <p:cNvSpPr txBox="1"/>
          <p:nvPr/>
        </p:nvSpPr>
        <p:spPr>
          <a:xfrm>
            <a:off x="7135674" y="275991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A9F7E-68B9-4991-B085-7FF6B5ABDB87}"/>
              </a:ext>
            </a:extLst>
          </p:cNvPr>
          <p:cNvSpPr txBox="1"/>
          <p:nvPr/>
        </p:nvSpPr>
        <p:spPr>
          <a:xfrm>
            <a:off x="7135674" y="40125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5DBE97-318C-4F67-944E-04555FD818C9}"/>
              </a:ext>
            </a:extLst>
          </p:cNvPr>
          <p:cNvSpPr txBox="1"/>
          <p:nvPr/>
        </p:nvSpPr>
        <p:spPr>
          <a:xfrm>
            <a:off x="7135674" y="526509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070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D3C36-198A-4FA2-B60A-E6571300F0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4677E2-E5C1-4FA1-9C73-E8E9FCDB6195}"/>
              </a:ext>
            </a:extLst>
          </p:cNvPr>
          <p:cNvSpPr/>
          <p:nvPr/>
        </p:nvSpPr>
        <p:spPr>
          <a:xfrm>
            <a:off x="712382" y="3392488"/>
            <a:ext cx="4614530" cy="277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B162D-5123-4852-9563-DE93F852A01F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98339-CDBA-4DCC-A641-FD343BC6B58E}"/>
              </a:ext>
            </a:extLst>
          </p:cNvPr>
          <p:cNvSpPr txBox="1"/>
          <p:nvPr/>
        </p:nvSpPr>
        <p:spPr>
          <a:xfrm>
            <a:off x="988828" y="3072810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94BD4-3788-44D5-8FAF-5F6BD15D4F88}"/>
              </a:ext>
            </a:extLst>
          </p:cNvPr>
          <p:cNvSpPr txBox="1"/>
          <p:nvPr/>
        </p:nvSpPr>
        <p:spPr>
          <a:xfrm>
            <a:off x="988828" y="3795822"/>
            <a:ext cx="3698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52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핵심 키워드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199" y="1641061"/>
            <a:ext cx="4501437" cy="1003299"/>
            <a:chOff x="1092200" y="1562100"/>
            <a:chExt cx="11683124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11230898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2205319" y="1832916"/>
              <a:ext cx="1057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 </a:t>
              </a:r>
              <a:r>
                <a:rPr lang="ko-KR" altLang="en-US" sz="20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1092200" y="3209039"/>
            <a:ext cx="4327197" cy="1003299"/>
            <a:chOff x="1092200" y="1562100"/>
            <a:chExt cx="5003800" cy="10032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266117" y="1863693"/>
              <a:ext cx="4714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38613A-DFDA-4C9A-A067-2324DF32C513}"/>
              </a:ext>
            </a:extLst>
          </p:cNvPr>
          <p:cNvGrpSpPr/>
          <p:nvPr/>
        </p:nvGrpSpPr>
        <p:grpSpPr>
          <a:xfrm>
            <a:off x="1092200" y="4777017"/>
            <a:ext cx="4327197" cy="1003299"/>
            <a:chOff x="1092200" y="1562100"/>
            <a:chExt cx="5003800" cy="10032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83FD29-ED3D-454F-A3AC-E298175622C9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58976-09D8-48F2-9240-13D28FB90849}"/>
                </a:ext>
              </a:extLst>
            </p:cNvPr>
            <p:cNvSpPr txBox="1"/>
            <p:nvPr/>
          </p:nvSpPr>
          <p:spPr>
            <a:xfrm>
              <a:off x="1346708" y="1857513"/>
              <a:ext cx="44901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D478F1-E473-E9B3-F34C-C150843247F8}"/>
              </a:ext>
            </a:extLst>
          </p:cNvPr>
          <p:cNvSpPr txBox="1"/>
          <p:nvPr/>
        </p:nvSpPr>
        <p:spPr>
          <a:xfrm>
            <a:off x="1576093" y="4321532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정보 맞춤 제공 서비스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BD0896-4252-DA1C-40F9-29D40CF6CBAE}"/>
              </a:ext>
            </a:extLst>
          </p:cNvPr>
          <p:cNvSpPr txBox="1"/>
          <p:nvPr/>
        </p:nvSpPr>
        <p:spPr>
          <a:xfrm>
            <a:off x="2064101" y="5928024"/>
            <a:ext cx="324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직관적이고 친숙한 디자인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6FFFA-A04F-249E-75B0-D7C29A0EDE81}"/>
              </a:ext>
            </a:extLst>
          </p:cNvPr>
          <p:cNvSpPr txBox="1"/>
          <p:nvPr/>
        </p:nvSpPr>
        <p:spPr>
          <a:xfrm>
            <a:off x="1318087" y="2774701"/>
            <a:ext cx="6101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dirty="0">
                <a:solidFill>
                  <a:srgbClr val="555555"/>
                </a:solidFill>
                <a:effectLst/>
                <a:latin typeface="Spoqa Han Sans"/>
              </a:rPr>
              <a:t>유사한 사용자들이 선호하는 매물 추천 서비스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5EDACC-EF72-A07D-23FA-028A1097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70" y="1514868"/>
            <a:ext cx="461074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585367" y="2196730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시장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8686F2D-C9AD-54B0-CBEC-935D6828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4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91709" y="20767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6D6813B-7341-1BC8-D4EE-5D030496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39" y="0"/>
            <a:ext cx="6162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1</a:t>
            </a:r>
            <a:endParaRPr lang="ko-KR" altLang="en-US" sz="28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7419242" y="334856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7777018" y="3614317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버튼을 누르면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 PAGE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이동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95D97B-3090-C51F-2CA7-3FFB98635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89" y="2202358"/>
            <a:ext cx="5999257" cy="31339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6DED44-2CCE-D5E0-EACC-65A49240DB44}"/>
              </a:ext>
            </a:extLst>
          </p:cNvPr>
          <p:cNvSpPr txBox="1"/>
          <p:nvPr/>
        </p:nvSpPr>
        <p:spPr>
          <a:xfrm>
            <a:off x="2791707" y="1350861"/>
            <a:ext cx="2948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개의 화면으로 구성 스크롤로 화면 전환</a:t>
            </a:r>
          </a:p>
        </p:txBody>
      </p:sp>
    </p:spTree>
    <p:extLst>
      <p:ext uri="{BB962C8B-B14F-4D97-AF65-F5344CB8AC3E}">
        <p14:creationId xmlns:p14="http://schemas.microsoft.com/office/powerpoint/2010/main" val="374674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2AE02C-36E4-B4C3-7CCB-E9BAAE6B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52" y="2191429"/>
            <a:ext cx="6095999" cy="31846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AECF0F-76CC-6AAD-48CD-C6246A6D88CE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9C89E0-FDBC-A4BA-EBA7-6A60148A45C6}"/>
              </a:ext>
            </a:extLst>
          </p:cNvPr>
          <p:cNvSpPr/>
          <p:nvPr/>
        </p:nvSpPr>
        <p:spPr>
          <a:xfrm>
            <a:off x="7467795" y="3016306"/>
            <a:ext cx="4292600" cy="14742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CF3D0-E26E-FC23-6C00-85F048C35F62}"/>
              </a:ext>
            </a:extLst>
          </p:cNvPr>
          <p:cNvSpPr txBox="1"/>
          <p:nvPr/>
        </p:nvSpPr>
        <p:spPr>
          <a:xfrm>
            <a:off x="7825571" y="3282057"/>
            <a:ext cx="3577048" cy="882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좌측 네비게이션을 구현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PAGE,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SERVICE,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공지사항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QNA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이동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AE7C01-979F-8C49-71B6-E8B4C3C38CBF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3E7329-D2B1-1E88-94C2-0927FBB0E45F}"/>
              </a:ext>
            </a:extLst>
          </p:cNvPr>
          <p:cNvSpPr txBox="1"/>
          <p:nvPr/>
        </p:nvSpPr>
        <p:spPr>
          <a:xfrm>
            <a:off x="791549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Main 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1428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835</Words>
  <Application>Microsoft Office PowerPoint</Application>
  <PresentationFormat>와이드스크린</PresentationFormat>
  <Paragraphs>309</Paragraphs>
  <Slides>42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Spoqa Han Sans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rdq</cp:lastModifiedBy>
  <cp:revision>47</cp:revision>
  <dcterms:created xsi:type="dcterms:W3CDTF">2021-06-18T07:08:44Z</dcterms:created>
  <dcterms:modified xsi:type="dcterms:W3CDTF">2022-05-22T14:25:52Z</dcterms:modified>
</cp:coreProperties>
</file>